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6858000" cy="9144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e Torossian" initials="ST" lastIdx="1" clrIdx="0">
    <p:extLst>
      <p:ext uri="{19B8F6BF-5375-455C-9EA6-DF929625EA0E}">
        <p15:presenceInfo xmlns:p15="http://schemas.microsoft.com/office/powerpoint/2012/main" userId="225d5c57d827c0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10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Torossian" userId="225d5c57d827c083" providerId="LiveId" clId="{DD45BC51-D5AC-4EAC-8008-994A9367E3E4}"/>
    <pc:docChg chg="modSld">
      <pc:chgData name="Sophie Torossian" userId="225d5c57d827c083" providerId="LiveId" clId="{DD45BC51-D5AC-4EAC-8008-994A9367E3E4}" dt="2023-03-27T12:03:13.857" v="34" actId="20577"/>
      <pc:docMkLst>
        <pc:docMk/>
      </pc:docMkLst>
      <pc:sldChg chg="modSp mod">
        <pc:chgData name="Sophie Torossian" userId="225d5c57d827c083" providerId="LiveId" clId="{DD45BC51-D5AC-4EAC-8008-994A9367E3E4}" dt="2023-03-27T12:03:13.857" v="34" actId="20577"/>
        <pc:sldMkLst>
          <pc:docMk/>
          <pc:sldMk cId="0" sldId="256"/>
        </pc:sldMkLst>
        <pc:spChg chg="mod">
          <ac:chgData name="Sophie Torossian" userId="225d5c57d827c083" providerId="LiveId" clId="{DD45BC51-D5AC-4EAC-8008-994A9367E3E4}" dt="2023-03-27T12:00:35.940" v="9" actId="20577"/>
          <ac:spMkLst>
            <pc:docMk/>
            <pc:sldMk cId="0" sldId="256"/>
            <ac:spMk id="40" creationId="{00000000-0000-0000-0000-000000000000}"/>
          </ac:spMkLst>
        </pc:spChg>
        <pc:spChg chg="mod">
          <ac:chgData name="Sophie Torossian" userId="225d5c57d827c083" providerId="LiveId" clId="{DD45BC51-D5AC-4EAC-8008-994A9367E3E4}" dt="2023-03-27T12:01:14.530" v="20" actId="20577"/>
          <ac:spMkLst>
            <pc:docMk/>
            <pc:sldMk cId="0" sldId="256"/>
            <ac:spMk id="42" creationId="{00000000-0000-0000-0000-000000000000}"/>
          </ac:spMkLst>
        </pc:spChg>
        <pc:spChg chg="mod">
          <ac:chgData name="Sophie Torossian" userId="225d5c57d827c083" providerId="LiveId" clId="{DD45BC51-D5AC-4EAC-8008-994A9367E3E4}" dt="2023-03-27T12:03:13.857" v="34" actId="20577"/>
          <ac:spMkLst>
            <pc:docMk/>
            <pc:sldMk cId="0" sldId="256"/>
            <ac:spMk id="43" creationId="{00000000-0000-0000-0000-000000000000}"/>
          </ac:spMkLst>
        </pc:spChg>
        <pc:spChg chg="mod">
          <ac:chgData name="Sophie Torossian" userId="225d5c57d827c083" providerId="LiveId" clId="{DD45BC51-D5AC-4EAC-8008-994A9367E3E4}" dt="2023-03-27T12:01:35.324" v="33" actId="20577"/>
          <ac:spMkLst>
            <pc:docMk/>
            <pc:sldMk cId="0" sldId="256"/>
            <ac:spMk id="44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1T21:34:02.55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comments" Target="../comments/comment1.xml"/><Relationship Id="rId4" Type="http://schemas.openxmlformats.org/officeDocument/2006/relationships/hyperlink" Target="http://www.uss-boules-lyonnaises.fr/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255960" y="7461720"/>
            <a:ext cx="6334560" cy="13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lang="fr-FR" sz="1700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inscription :</a:t>
            </a:r>
            <a:endParaRPr lang="fr-FR" sz="1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lang="fr-FR" sz="1700" b="0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Mr Julien JOUVENTE</a:t>
            </a: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Tel : </a:t>
            </a: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0679140193</a:t>
            </a: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Mail : </a:t>
            </a:r>
            <a:r>
              <a:rPr lang="fr-FR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julien.jouvente</a:t>
            </a: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@orange.fr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Image 4"/>
          <p:cNvPicPr/>
          <p:nvPr/>
        </p:nvPicPr>
        <p:blipFill>
          <a:blip r:embed="rId2"/>
          <a:stretch/>
        </p:blipFill>
        <p:spPr>
          <a:xfrm>
            <a:off x="-3600" y="0"/>
            <a:ext cx="6855840" cy="1977480"/>
          </a:xfrm>
          <a:prstGeom prst="rect">
            <a:avLst/>
          </a:prstGeom>
          <a:ln>
            <a:noFill/>
          </a:ln>
        </p:spPr>
      </p:pic>
      <p:pic>
        <p:nvPicPr>
          <p:cNvPr id="38" name="Image 7"/>
          <p:cNvPicPr/>
          <p:nvPr/>
        </p:nvPicPr>
        <p:blipFill>
          <a:blip r:embed="rId3"/>
          <a:stretch/>
        </p:blipFill>
        <p:spPr>
          <a:xfrm>
            <a:off x="221040" y="8401320"/>
            <a:ext cx="1436040" cy="712080"/>
          </a:xfrm>
          <a:prstGeom prst="rect">
            <a:avLst/>
          </a:prstGeom>
          <a:ln>
            <a:noFill/>
          </a:ln>
        </p:spPr>
      </p:pic>
      <p:sp>
        <p:nvSpPr>
          <p:cNvPr id="39" name="CustomShape 2"/>
          <p:cNvSpPr/>
          <p:nvPr/>
        </p:nvSpPr>
        <p:spPr>
          <a:xfrm>
            <a:off x="1703880" y="8762040"/>
            <a:ext cx="4139640" cy="30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-4680" y="1892880"/>
            <a:ext cx="6855840" cy="93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46</a:t>
            </a:r>
            <a:r>
              <a:rPr lang="fr-FR" sz="1600" b="1" strike="noStrike" spc="-1" baseline="30000" dirty="0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ème</a:t>
            </a:r>
            <a:r>
              <a:rPr lang="fr-FR" sz="1600" b="1" strike="noStrike" spc="-1" dirty="0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GRAND PRIX DE LA VILLE DE SAINT-FLOUR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BOULODROME DU JARDIN PUBLIC DE LA VILLE-BASSE 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4"/>
          <p:cNvSpPr/>
          <p:nvPr/>
        </p:nvSpPr>
        <p:spPr>
          <a:xfrm>
            <a:off x="1194120" y="0"/>
            <a:ext cx="4132080" cy="31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b="1" strike="noStrike" spc="35" dirty="0">
                <a:solidFill>
                  <a:srgbClr val="FBFBF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Union Sportive Sanfloraine</a:t>
            </a:r>
            <a:endParaRPr lang="fr-F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b="1" strike="noStrike" spc="35" dirty="0">
                <a:solidFill>
                  <a:srgbClr val="FBFBF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Boules Lyonnaises</a:t>
            </a:r>
            <a:endParaRPr lang="fr-F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CustomShape 5"/>
          <p:cNvSpPr/>
          <p:nvPr/>
        </p:nvSpPr>
        <p:spPr>
          <a:xfrm>
            <a:off x="221040" y="3024000"/>
            <a:ext cx="3169080" cy="42102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600" b="1" u="sng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Dimanche 02 juillet </a:t>
            </a:r>
            <a:r>
              <a:rPr lang="fr-FR" sz="1600" b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2023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CHALLENGE </a:t>
            </a:r>
            <a:r>
              <a:rPr lang="fr-FR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Didier </a:t>
            </a:r>
            <a:r>
              <a:rPr lang="fr-FR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Barrandon</a:t>
            </a:r>
            <a:endParaRPr lang="fr-F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32 DOUBLES PROPAGANDE, T.D.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PAR POULES, 8 HEURES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ENGAGEMENT : 25€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1ier DE POULE : </a:t>
            </a:r>
            <a:r>
              <a:rPr lang="fr-FR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45€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2ième DE POULE : </a:t>
            </a:r>
            <a:r>
              <a:rPr lang="fr-FR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30</a:t>
            </a:r>
            <a:r>
              <a:rPr lang="fr-FR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€</a:t>
            </a:r>
          </a:p>
          <a:p>
            <a:pPr algn="ctr">
              <a:lnSpc>
                <a:spcPct val="100000"/>
              </a:lnSpc>
            </a:pPr>
            <a:r>
              <a:rPr lang="fr-FR" sz="16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3</a:t>
            </a:r>
            <a:r>
              <a:rPr lang="fr-FR" sz="1600" b="0" strike="noStrike" spc="-1" baseline="300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ième</a:t>
            </a:r>
            <a:r>
              <a:rPr lang="fr-FR" sz="16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poule : 15€</a:t>
            </a:r>
          </a:p>
          <a:p>
            <a:pPr algn="ctr"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8ième : </a:t>
            </a:r>
            <a:r>
              <a:rPr lang="fr-FR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40</a:t>
            </a:r>
            <a:r>
              <a:rPr lang="fr-FR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€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¼  : 100€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½  : </a:t>
            </a:r>
            <a:r>
              <a:rPr lang="fr-FR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150</a:t>
            </a:r>
            <a:r>
              <a:rPr lang="fr-FR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€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FINALE : </a:t>
            </a:r>
            <a:r>
              <a:rPr lang="fr-FR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300</a:t>
            </a:r>
            <a:r>
              <a:rPr lang="fr-FR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€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6"/>
          <p:cNvSpPr/>
          <p:nvPr/>
        </p:nvSpPr>
        <p:spPr>
          <a:xfrm>
            <a:off x="742680" y="1101600"/>
            <a:ext cx="4861080" cy="6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5400" b="1" strike="noStrike" spc="-1" dirty="0">
                <a:solidFill>
                  <a:srgbClr val="FBFC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02 juillet 2023</a:t>
            </a:r>
            <a:endParaRPr lang="fr-FR" sz="5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7"/>
          <p:cNvSpPr/>
          <p:nvPr/>
        </p:nvSpPr>
        <p:spPr>
          <a:xfrm>
            <a:off x="3634200" y="4032000"/>
            <a:ext cx="3086640" cy="31662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b="1" u="sng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Dimanche 02 juillet 2023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CHALLENGE Louis BOUARD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16 DOUBLES PROMOTION , T.D.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COMPLÉMENTAIRE, 14 HEURES                   (3ième &amp; 4ième de poule)</a:t>
            </a:r>
            <a:endParaRPr lang="fr-F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ENGAGEMENT : 10€</a:t>
            </a:r>
            <a:endParaRPr lang="fr-F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1ere partie : 10</a:t>
            </a:r>
            <a:r>
              <a:rPr lang="fr-F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€</a:t>
            </a:r>
            <a:endParaRPr lang="fr-F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fr-FR" sz="1200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ème</a:t>
            </a:r>
            <a:r>
              <a:rPr lang="fr-FR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partie : 20€</a:t>
            </a:r>
            <a:endParaRPr lang="fr-F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½  : 40€</a:t>
            </a:r>
            <a:endParaRPr lang="fr-F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FINALE : 80€</a:t>
            </a:r>
            <a:endParaRPr lang="fr-F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8"/>
          <p:cNvSpPr/>
          <p:nvPr/>
        </p:nvSpPr>
        <p:spPr>
          <a:xfrm>
            <a:off x="4536000" y="2826720"/>
            <a:ext cx="1800000" cy="1092960"/>
          </a:xfrm>
          <a:prstGeom prst="ellipse">
            <a:avLst/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9"/>
          <p:cNvSpPr/>
          <p:nvPr/>
        </p:nvSpPr>
        <p:spPr>
          <a:xfrm>
            <a:off x="5040000" y="3096000"/>
            <a:ext cx="1728360" cy="56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800" b="1" i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4"/>
              </a:rPr>
              <a:t>uss-boules-lyonnaises.fr</a:t>
            </a:r>
            <a:endParaRPr lang="fr-FR" sz="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/ussbouleslyonnaises15</a:t>
            </a:r>
            <a:endParaRPr lang="fr-FR" sz="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Image 5"/>
          <p:cNvPicPr/>
          <p:nvPr/>
        </p:nvPicPr>
        <p:blipFill>
          <a:blip r:embed="rId5"/>
          <a:stretch/>
        </p:blipFill>
        <p:spPr>
          <a:xfrm>
            <a:off x="4752000" y="3050280"/>
            <a:ext cx="261720" cy="261720"/>
          </a:xfrm>
          <a:prstGeom prst="rect">
            <a:avLst/>
          </a:prstGeom>
          <a:ln>
            <a:noFill/>
          </a:ln>
        </p:spPr>
      </p:pic>
      <p:pic>
        <p:nvPicPr>
          <p:cNvPr id="48" name="Image 11"/>
          <p:cNvPicPr/>
          <p:nvPr/>
        </p:nvPicPr>
        <p:blipFill>
          <a:blip r:embed="rId6"/>
          <a:stretch/>
        </p:blipFill>
        <p:spPr>
          <a:xfrm>
            <a:off x="4752000" y="3454200"/>
            <a:ext cx="205200" cy="205200"/>
          </a:xfrm>
          <a:prstGeom prst="rect">
            <a:avLst/>
          </a:prstGeom>
          <a:ln>
            <a:noFill/>
          </a:ln>
        </p:spPr>
      </p:pic>
      <p:pic>
        <p:nvPicPr>
          <p:cNvPr id="49" name="Image 15"/>
          <p:cNvPicPr/>
          <p:nvPr/>
        </p:nvPicPr>
        <p:blipFill>
          <a:blip r:embed="rId7"/>
          <a:stretch/>
        </p:blipFill>
        <p:spPr>
          <a:xfrm>
            <a:off x="5937120" y="89640"/>
            <a:ext cx="793080" cy="793080"/>
          </a:xfrm>
          <a:prstGeom prst="rect">
            <a:avLst/>
          </a:prstGeom>
          <a:ln>
            <a:noFill/>
          </a:ln>
        </p:spPr>
      </p:pic>
      <p:pic>
        <p:nvPicPr>
          <p:cNvPr id="50" name="Image 49"/>
          <p:cNvPicPr/>
          <p:nvPr/>
        </p:nvPicPr>
        <p:blipFill>
          <a:blip r:embed="rId8"/>
          <a:stretch/>
        </p:blipFill>
        <p:spPr>
          <a:xfrm>
            <a:off x="163800" y="115920"/>
            <a:ext cx="862200" cy="818280"/>
          </a:xfrm>
          <a:prstGeom prst="rect">
            <a:avLst/>
          </a:prstGeom>
          <a:ln>
            <a:noFill/>
          </a:ln>
        </p:spPr>
      </p:pic>
      <p:pic>
        <p:nvPicPr>
          <p:cNvPr id="51" name="Image 50"/>
          <p:cNvPicPr/>
          <p:nvPr/>
        </p:nvPicPr>
        <p:blipFill>
          <a:blip r:embed="rId9"/>
          <a:stretch/>
        </p:blipFill>
        <p:spPr>
          <a:xfrm>
            <a:off x="6086880" y="7992360"/>
            <a:ext cx="503280" cy="105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154</Words>
  <Application>Microsoft Office PowerPoint</Application>
  <PresentationFormat>Affichage à l'écran (4:3)</PresentationFormat>
  <Paragraphs>40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Laurene CHARBONNEL</dc:creator>
  <dc:description/>
  <cp:lastModifiedBy>Sophie Torossian</cp:lastModifiedBy>
  <cp:revision>37</cp:revision>
  <cp:lastPrinted>2017-03-08T06:50:28Z</cp:lastPrinted>
  <dcterms:created xsi:type="dcterms:W3CDTF">2017-03-06T13:09:36Z</dcterms:created>
  <dcterms:modified xsi:type="dcterms:W3CDTF">2023-03-27T12:03:24Z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